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D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8D9A2-388E-6F2F-75D1-3803CD5F96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C08598-095D-8898-D233-063894A00A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695BE-F326-04B4-B6C4-5311596D6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6E050-F430-AA9F-4939-31E221F87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0E625-404B-1FBC-F8DF-E8AE6E1B0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274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764E0-873F-2147-F4E8-4B69C4415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17727F-233F-AFD2-7B73-1E1EACB29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4FA3F-CC83-C40B-F2FB-27530EF6E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D55E5-7E5E-D329-D061-7151288C5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CEA9E-8627-9986-7FDB-1C503F21A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34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05BF54-CD93-A20E-635E-4C9F74B00C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039406-70AC-9424-08DA-AD94ABF6D3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17D51-7E9A-1064-4A7B-51C480D81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F214E-9298-8253-E3D1-1B5BD9D12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3C325-C01D-4448-843A-D62F0F524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017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6E823-44AD-E885-F81B-81F490DFD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21C3F-445F-B683-31C4-5C0A6D3AA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CB1BA-C18C-A928-7F4E-43E5FF324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2F7F8-FFB9-ACA5-DD6F-791050713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FCE8C-21BC-8237-0CFC-A1EE7DAD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278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C8C3D-8405-4FEE-DB83-000357918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E6F49-49D8-3D05-2BA6-15DBF1117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6CF92-7F50-2F34-EB9D-4A487E2FC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28D30-1165-8577-8CBB-082218404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19365-9C06-DB8B-695A-6CF2C75DD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039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7D798-82B0-F6C5-C8C3-34A04DD56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3D042-1004-C78F-B96C-97CC802F8F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CF8535-1C15-C5C6-7723-CAA8259811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F0AE5-8D13-0A46-F787-6FFE040FB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041D1-59F3-C80E-55F9-081CEC22E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EFC3B-49CF-9D1A-AACB-B30BA959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76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7F040-43AA-4178-3608-327AFBF27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884DB-6C79-090C-0AD6-94D767620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B00C60-9A3A-D73B-3EFE-7C6FBC7B1E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4171A9-3AB4-3F4F-DD73-FAB7F7E999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169E05-A464-594D-3304-D9AE743DD9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EE862F-4B70-A8BB-E6D3-CD0CB6612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9BE61E-B178-1CF0-E1BF-E0F77DA36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9A733D-5B1F-0F51-55AA-3543B1F97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66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4001B-667A-FFE8-E1C3-C6F64AB3F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B0C35B-6B51-0B08-559F-226C7DBDD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BFA512-03DD-C395-A921-4E812AFCB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5DEA51-BED4-9203-AF96-416B863F8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755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1C9C8E-145A-1F63-A221-EE4F39613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B676EF-029D-2637-06B2-8ABD34BEA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B88AF-3CAD-C49C-AA3E-27A3BF3CB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264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D6C3A-204B-C8F9-2E57-8AA454BC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1C674-85E5-C49E-0CAB-2AE59CD0D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C7AD50-8469-7775-6230-3CAE19C5AC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DF1995-BC76-F1F4-4C51-6D36070C2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8281D5-8E0E-DD1A-6687-2021FD5CB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91318-6C0D-227C-9CDB-7A6AFA13A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276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2255B-003F-BB1E-6520-22364B895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39C7C2-EE3D-4601-C3C5-FD9D7A33B7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154087-49CD-3AA2-441F-D9935F819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A46043-99E9-6359-EF6B-4B9500BAC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093D6-5F1A-D7F3-A203-83F502F6E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8437B-2F26-3F13-F04B-6779E1E5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802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42000">
              <a:schemeClr val="bg1"/>
            </a:gs>
            <a:gs pos="100000">
              <a:srgbClr val="C7D5ED">
                <a:alpha val="0"/>
              </a:srgbClr>
            </a:gs>
          </a:gsLst>
          <a:lin ang="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E08CB8-A8B5-404C-9954-53EA7E7C9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17B4F5-22E7-67B6-35FE-440677446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ABCB4-F3E0-D187-46F8-C648C4798F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4B74C-D777-6F43-A7D1-E7F0EAA03C5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FE1C6-F65F-0EDB-6A96-D72ED2AF5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4211A-CD49-A32B-A191-5E2912FB70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ECB84-CBFE-9644-80D4-9114A0029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57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3000">
              <a:schemeClr val="bg1"/>
            </a:gs>
            <a:gs pos="25000">
              <a:schemeClr val="bg1"/>
            </a:gs>
            <a:gs pos="100000">
              <a:srgbClr val="C7D5ED">
                <a:alpha val="0"/>
              </a:srgbClr>
            </a:gs>
          </a:gsLst>
          <a:lin ang="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bug&#10;&#10;Description automatically generated with medium confidence">
            <a:extLst>
              <a:ext uri="{FF2B5EF4-FFF2-40B4-BE49-F238E27FC236}">
                <a16:creationId xmlns:a16="http://schemas.microsoft.com/office/drawing/2014/main" id="{50B01647-259C-A7C9-FCA6-B4DA372A7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581" y="272707"/>
            <a:ext cx="4851400" cy="1765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076702-1B85-3EF9-B733-3D329A9B27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07" b="6607"/>
          <a:stretch/>
        </p:blipFill>
        <p:spPr>
          <a:xfrm>
            <a:off x="4031220" y="2113865"/>
            <a:ext cx="4638761" cy="1765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473CF8-7F0D-6AEE-73F1-364A4017B2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2065" y="3967380"/>
            <a:ext cx="3887916" cy="178196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707F42-9ECC-2400-012F-7DD2AE2F28CB}"/>
              </a:ext>
            </a:extLst>
          </p:cNvPr>
          <p:cNvSpPr/>
          <p:nvPr/>
        </p:nvSpPr>
        <p:spPr>
          <a:xfrm>
            <a:off x="3818581" y="185352"/>
            <a:ext cx="4851399" cy="1852655"/>
          </a:xfrm>
          <a:prstGeom prst="rect">
            <a:avLst/>
          </a:prstGeom>
          <a:gradFill>
            <a:gsLst>
              <a:gs pos="38000">
                <a:schemeClr val="bg1">
                  <a:alpha val="85000"/>
                </a:schemeClr>
              </a:gs>
              <a:gs pos="0">
                <a:schemeClr val="bg1"/>
              </a:gs>
              <a:gs pos="30000">
                <a:schemeClr val="bg1"/>
              </a:gs>
              <a:gs pos="58000">
                <a:srgbClr val="C7D5ED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248FB3-7371-C50B-0766-E18246C14AC9}"/>
              </a:ext>
            </a:extLst>
          </p:cNvPr>
          <p:cNvSpPr/>
          <p:nvPr/>
        </p:nvSpPr>
        <p:spPr>
          <a:xfrm>
            <a:off x="3806224" y="2115734"/>
            <a:ext cx="4851399" cy="1851645"/>
          </a:xfrm>
          <a:prstGeom prst="rect">
            <a:avLst/>
          </a:prstGeom>
          <a:gradFill>
            <a:gsLst>
              <a:gs pos="0">
                <a:schemeClr val="bg1"/>
              </a:gs>
              <a:gs pos="38000">
                <a:schemeClr val="bg1">
                  <a:alpha val="85000"/>
                </a:schemeClr>
              </a:gs>
              <a:gs pos="30000">
                <a:schemeClr val="bg1"/>
              </a:gs>
              <a:gs pos="59000">
                <a:srgbClr val="C7D5ED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157ADF-E97A-11E0-ED26-255CE8DFB7E0}"/>
              </a:ext>
            </a:extLst>
          </p:cNvPr>
          <p:cNvSpPr/>
          <p:nvPr/>
        </p:nvSpPr>
        <p:spPr>
          <a:xfrm>
            <a:off x="3806224" y="3919821"/>
            <a:ext cx="4851399" cy="1851645"/>
          </a:xfrm>
          <a:prstGeom prst="rect">
            <a:avLst/>
          </a:prstGeom>
          <a:gradFill>
            <a:gsLst>
              <a:gs pos="0">
                <a:schemeClr val="bg1"/>
              </a:gs>
              <a:gs pos="39000">
                <a:schemeClr val="bg1">
                  <a:alpha val="85000"/>
                </a:schemeClr>
              </a:gs>
              <a:gs pos="30000">
                <a:schemeClr val="bg1">
                  <a:lumMod val="0"/>
                  <a:lumOff val="100000"/>
                </a:schemeClr>
              </a:gs>
              <a:gs pos="65000">
                <a:srgbClr val="C7D5ED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735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Gilbert</dc:creator>
  <cp:lastModifiedBy>James Gilbert</cp:lastModifiedBy>
  <cp:revision>1</cp:revision>
  <dcterms:created xsi:type="dcterms:W3CDTF">2023-06-16T09:09:53Z</dcterms:created>
  <dcterms:modified xsi:type="dcterms:W3CDTF">2023-06-16T13:06:08Z</dcterms:modified>
</cp:coreProperties>
</file>

<file path=docProps/thumbnail.jpeg>
</file>